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X Simpósio de Geografia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B1D75-B5EB-4003-9449-AFFCAD366C9C}" type="datetimeFigureOut">
              <a:rPr lang="pt-BR" smtClean="0"/>
              <a:t>06/07/2025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8FEEB-069D-4FEB-B08D-C2A4F5E2B6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044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X Simpósio de Geografia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1370E-5D07-4A38-B74F-BA84E6FB5052}" type="datetimeFigureOut">
              <a:rPr lang="pt-BR" smtClean="0"/>
              <a:t>06/07/2025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4327D-AED9-4C92-9B02-682516873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0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F3C3-BD91-46E0-B144-46CDF690AF02}" type="datetime1">
              <a:rPr lang="pt-BR" smtClean="0"/>
              <a:t>06/07/2025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51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6B3-84DF-48CD-B4F9-AF2DFD3D3857}" type="datetime1">
              <a:rPr lang="pt-BR" smtClean="0"/>
              <a:t>06/07/2025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0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B069-0B17-4978-9FA8-B79D4E59E23C}" type="datetime1">
              <a:rPr lang="pt-BR" smtClean="0"/>
              <a:t>06/07/2025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71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D87-F37A-47CA-B5A0-D4ED2B69C9F9}" type="datetime1">
              <a:rPr lang="pt-BR" smtClean="0"/>
              <a:t>06/07/2025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76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B82-845D-4EA3-A7AD-C9B41E2C0FF9}" type="datetime1">
              <a:rPr lang="pt-BR" smtClean="0"/>
              <a:t>06/07/2025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8E02-DB9A-4F70-8241-520DF998212B}" type="datetime1">
              <a:rPr lang="pt-BR" smtClean="0"/>
              <a:t>06/07/2025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45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3F9B-4CE4-4745-957F-93B6ADDED029}" type="datetime1">
              <a:rPr lang="pt-BR" smtClean="0"/>
              <a:t>06/07/2025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29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B27A-883B-4850-88D4-44DA597A3DBF}" type="datetime1">
              <a:rPr lang="pt-BR" smtClean="0"/>
              <a:t>06/07/2025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30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9FE-D1B9-4FAD-B689-85B44AAAC6ED}" type="datetime1">
              <a:rPr lang="pt-BR" smtClean="0"/>
              <a:t>06/07/2025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65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0615-5DF3-4419-8A4C-4F4F2333046A}" type="datetime1">
              <a:rPr lang="pt-BR" smtClean="0"/>
              <a:t>06/07/2025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46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6760-3AC3-42EE-8A1D-86FADD6E757A}" type="datetime1">
              <a:rPr lang="pt-BR" smtClean="0"/>
              <a:t>06/07/2025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5CEE-F049-460F-8607-C33723BA2274}" type="datetime1">
              <a:rPr lang="pt-BR" smtClean="0"/>
              <a:t>06/07/2025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2AB3-6439-4456-9039-A5562BAC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28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1028699" y="5510253"/>
            <a:ext cx="7421963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TÍTULO DO RESUMO EXPANDIDO OU ARTIGO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55192" y="3833199"/>
            <a:ext cx="6249619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Autoria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E-mail do(s) autor(es)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Instituição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BFE2AB3-6439-4456-9039-A5562BAC3318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1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Imagem 2" descr="Uma imagem contendo guarda-chuva, placar&#10;&#10;O conteúdo gerado por IA pode estar incorreto.">
            <a:extLst>
              <a:ext uri="{FF2B5EF4-FFF2-40B4-BE49-F238E27FC236}">
                <a16:creationId xmlns:a16="http://schemas.microsoft.com/office/drawing/2014/main" id="{A717BB67-7583-E95B-D526-3F752DBDB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81" y="286145"/>
            <a:ext cx="6216433" cy="31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44843" y="6356350"/>
            <a:ext cx="870506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CBFE2AB3-6439-4456-9039-A5562BAC33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Imagem 6" descr="Imagem de desenho infantil&#10;&#10;O conteúdo gerado por IA pode estar incorreto.">
            <a:extLst>
              <a:ext uri="{FF2B5EF4-FFF2-40B4-BE49-F238E27FC236}">
                <a16:creationId xmlns:a16="http://schemas.microsoft.com/office/drawing/2014/main" id="{0085DBD4-2C1A-9576-13BC-AFCA8B59D2F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311" r="58975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95763" y="0"/>
            <a:ext cx="4499130" cy="7539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latin typeface="+mj-lt"/>
                <a:ea typeface="+mj-ea"/>
                <a:cs typeface="+mj-cs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8575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3</a:t>
            </a:fld>
            <a:endParaRPr lang="pt-BR"/>
          </a:p>
        </p:txBody>
      </p:sp>
      <p:pic>
        <p:nvPicPr>
          <p:cNvPr id="8" name="Imagem 7" descr="Imagem de desenho infantil&#10;&#10;O conteúdo gerado por IA pode estar incorreto.">
            <a:extLst>
              <a:ext uri="{FF2B5EF4-FFF2-40B4-BE49-F238E27FC236}">
                <a16:creationId xmlns:a16="http://schemas.microsoft.com/office/drawing/2014/main" id="{68EED083-E9BA-3133-3DB4-BA240BB0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311" r="58975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60449" y="0"/>
            <a:ext cx="266047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53515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4</a:t>
            </a:fld>
            <a:endParaRPr lang="pt-BR"/>
          </a:p>
        </p:txBody>
      </p:sp>
      <p:pic>
        <p:nvPicPr>
          <p:cNvPr id="7" name="Imagem 6" descr="Imagem de desenho infantil&#10;&#10;O conteúdo gerado por IA pode estar incorreto.">
            <a:extLst>
              <a:ext uri="{FF2B5EF4-FFF2-40B4-BE49-F238E27FC236}">
                <a16:creationId xmlns:a16="http://schemas.microsoft.com/office/drawing/2014/main" id="{3497CCA6-0319-DE81-CEC2-7B5DA79B757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311" r="58975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14625" y="136524"/>
            <a:ext cx="36866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85151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5</a:t>
            </a:fld>
            <a:endParaRPr lang="pt-BR"/>
          </a:p>
        </p:txBody>
      </p:sp>
      <p:pic>
        <p:nvPicPr>
          <p:cNvPr id="7" name="Imagem 6" descr="Imagem de desenho infantil&#10;&#10;O conteúdo gerado por IA pode estar incorreto.">
            <a:extLst>
              <a:ext uri="{FF2B5EF4-FFF2-40B4-BE49-F238E27FC236}">
                <a16:creationId xmlns:a16="http://schemas.microsoft.com/office/drawing/2014/main" id="{5E60C861-B1AE-0A32-6668-F388350D1E4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311" r="58975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14097" y="136524"/>
            <a:ext cx="30877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9808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6</a:t>
            </a:fld>
            <a:endParaRPr lang="pt-BR"/>
          </a:p>
        </p:txBody>
      </p:sp>
      <p:pic>
        <p:nvPicPr>
          <p:cNvPr id="7" name="Imagem 6" descr="Imagem de desenho infantil&#10;&#10;O conteúdo gerado por IA pode estar incorreto.">
            <a:extLst>
              <a:ext uri="{FF2B5EF4-FFF2-40B4-BE49-F238E27FC236}">
                <a16:creationId xmlns:a16="http://schemas.microsoft.com/office/drawing/2014/main" id="{B2341A65-818C-271A-F6D5-10C208DE2CB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311" r="58975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29202" y="136524"/>
            <a:ext cx="325749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86554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2AB3-6439-4456-9039-A5562BAC3318}" type="slidenum">
              <a:rPr lang="pt-BR" smtClean="0"/>
              <a:t>7</a:t>
            </a:fld>
            <a:endParaRPr lang="pt-BR"/>
          </a:p>
        </p:txBody>
      </p:sp>
      <p:pic>
        <p:nvPicPr>
          <p:cNvPr id="7" name="Imagem 6" descr="Imagem de desenho infantil&#10;&#10;O conteúdo gerado por IA pode estar incorreto.">
            <a:extLst>
              <a:ext uri="{FF2B5EF4-FFF2-40B4-BE49-F238E27FC236}">
                <a16:creationId xmlns:a16="http://schemas.microsoft.com/office/drawing/2014/main" id="{2877A1FB-33D0-EF7A-73F9-B36D5331EE7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0311" r="58975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29138" y="136524"/>
            <a:ext cx="325762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448728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30</Words>
  <Application>Microsoft Office PowerPoint</Application>
  <PresentationFormat>Apresentação na tela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COARACY</dc:creator>
  <cp:lastModifiedBy>Usuario</cp:lastModifiedBy>
  <cp:revision>16</cp:revision>
  <dcterms:created xsi:type="dcterms:W3CDTF">2022-12-05T21:42:42Z</dcterms:created>
  <dcterms:modified xsi:type="dcterms:W3CDTF">2025-07-06T23:07:55Z</dcterms:modified>
</cp:coreProperties>
</file>